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144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 showGuides="1">
      <p:cViewPr varScale="1">
        <p:scale>
          <a:sx n="93" d="100"/>
          <a:sy n="93" d="100"/>
        </p:scale>
        <p:origin x="3312" y="20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0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6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8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0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7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2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51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2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3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AA098-F421-7B40-914A-BDC3DF3121F2}" type="datetimeFigureOut">
              <a:rPr lang="en-US" smtClean="0"/>
              <a:t>3/16/22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1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64394F2-FDD5-FA41-B3A7-BBC77C979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081" y="126422"/>
            <a:ext cx="2770910" cy="55418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E4102F-02AC-2E4C-A795-5959F7334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38" y="-61189"/>
            <a:ext cx="4573263" cy="609768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B8986AB-2BB0-0742-A116-521CE269EB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532" y="5668241"/>
            <a:ext cx="6385810" cy="35476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AE929-1A0A-ED46-8BD1-930F8F43BBFB}"/>
              </a:ext>
            </a:extLst>
          </p:cNvPr>
          <p:cNvSpPr txBox="1"/>
          <p:nvPr/>
        </p:nvSpPr>
        <p:spPr>
          <a:xfrm>
            <a:off x="12380" y="1264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ABAD5-2A6A-C84B-99E9-917E18B948B9}"/>
              </a:ext>
            </a:extLst>
          </p:cNvPr>
          <p:cNvSpPr txBox="1"/>
          <p:nvPr/>
        </p:nvSpPr>
        <p:spPr>
          <a:xfrm>
            <a:off x="14405" y="568730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360670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2</Words>
  <Application>Microsoft Macintosh PowerPoint</Application>
  <PresentationFormat>Letter Paper (8.5x11 in)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fbeaty93@student.ubc.ca</dc:creator>
  <cp:lastModifiedBy>fbeaty93@student.ubc.ca</cp:lastModifiedBy>
  <cp:revision>3</cp:revision>
  <dcterms:created xsi:type="dcterms:W3CDTF">2022-03-16T20:12:59Z</dcterms:created>
  <dcterms:modified xsi:type="dcterms:W3CDTF">2022-03-16T22:36:15Z</dcterms:modified>
</cp:coreProperties>
</file>

<file path=docProps/thumbnail.jpeg>
</file>